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4"/>
  </p:sldMasterIdLst>
  <p:notesMasterIdLst>
    <p:notesMasterId r:id="rId6"/>
  </p:notesMasterIdLst>
  <p:sldIdLst>
    <p:sldId id="704" r:id="rId5"/>
  </p:sldIdLst>
  <p:sldSz cx="12801600" cy="9601200" type="A3"/>
  <p:notesSz cx="6858000" cy="9144000"/>
  <p:defaultTextStyle>
    <a:defPPr>
      <a:defRPr lang="en-US"/>
    </a:defPPr>
    <a:lvl1pPr marL="0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1pPr>
    <a:lvl2pPr marL="537667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2pPr>
    <a:lvl3pPr marL="1075334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3pPr>
    <a:lvl4pPr marL="1613002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4pPr>
    <a:lvl5pPr marL="2150669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5pPr>
    <a:lvl6pPr marL="2688336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6pPr>
    <a:lvl7pPr marL="3226003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7pPr>
    <a:lvl8pPr marL="3763670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8pPr>
    <a:lvl9pPr marL="4301338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155DA0C-295C-BE6A-1F95-22A5DB61D8DE}" name="Lorraine Moss-Smith" initials="LM" userId="S::lorraine.mosssmith@waihangaararau.nz::7bce1c1f-efcf-4223-b2f5-565d59c22d9c" providerId="AD"/>
  <p188:author id="{21A32859-0017-29A8-A386-263D5BD8A23F}" name="Hanipale Galo" initials="HG" userId="S::Hanipale.Galo@WaihangaAraRau.nz::eb8cceec-aba1-4cbe-8837-6a7f519b6cc7" providerId="AD"/>
  <p188:author id="{7152ABCB-E501-7D9F-C49E-BC169BA2EA4C}" name="Lorraine Moss-Smith" initials="LM" userId="S::Lorraine.MossSmith@WaihangaAraRau.nz::7bce1c1f-efcf-4223-b2f5-565d59c22d9c" providerId="AD"/>
  <p188:author id="{97C209D5-7636-9C6C-32D5-BD4D764FA86D}" name="Mark Williams" initials="" userId="S::Mark.Williams@waihanga.nz::162988d7-197a-425a-af94-49cd15be2d9e" providerId="AD"/>
  <p188:author id="{387691D7-50E2-B6AB-50EB-1F9AECAD0853}" name="Kelly Moran" initials="KM" userId="S::kelly.moran@waihangaararau.nz::8d22886a-238a-433a-814c-f14e23328bf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6B24"/>
    <a:srgbClr val="98CF8F"/>
    <a:srgbClr val="093642"/>
    <a:srgbClr val="2C5B66"/>
    <a:srgbClr val="9BBB59"/>
    <a:srgbClr val="0070C0"/>
    <a:srgbClr val="1DB9F2"/>
    <a:srgbClr val="FFFFFF"/>
    <a:srgbClr val="5FA391"/>
    <a:srgbClr val="DFED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2" d="100"/>
          <a:sy n="42" d="100"/>
        </p:scale>
        <p:origin x="150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12" Type="http://schemas.microsoft.com/office/2018/10/relationships/authors" Target="author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lly Moran" userId="8d22886a-238a-433a-814c-f14e23328bfc" providerId="ADAL" clId="{FF43CBA6-DE77-4923-A319-0A4B6AAA1DC7}"/>
    <pc:docChg chg="delSld">
      <pc:chgData name="Kelly Moran" userId="8d22886a-238a-433a-814c-f14e23328bfc" providerId="ADAL" clId="{FF43CBA6-DE77-4923-A319-0A4B6AAA1DC7}" dt="2025-09-15T20:26:41.852" v="0" actId="47"/>
      <pc:docMkLst>
        <pc:docMk/>
      </pc:docMkLst>
      <pc:sldChg chg="del">
        <pc:chgData name="Kelly Moran" userId="8d22886a-238a-433a-814c-f14e23328bfc" providerId="ADAL" clId="{FF43CBA6-DE77-4923-A319-0A4B6AAA1DC7}" dt="2025-09-15T20:26:41.852" v="0" actId="47"/>
        <pc:sldMkLst>
          <pc:docMk/>
          <pc:sldMk cId="1966448381" sldId="70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9FFC38-3297-413A-A9AF-F2925475EA1E}" type="datetimeFigureOut">
              <a:rPr lang="en-NZ" smtClean="0"/>
              <a:t>16/09/2025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8600C9-073B-47F8-8579-7689B1B16E96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24931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1pPr>
    <a:lvl2pPr marL="537667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2pPr>
    <a:lvl3pPr marL="1075334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3pPr>
    <a:lvl4pPr marL="1613002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4pPr>
    <a:lvl5pPr marL="2150669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5pPr>
    <a:lvl6pPr marL="2688336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6pPr>
    <a:lvl7pPr marL="3226003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7pPr>
    <a:lvl8pPr marL="3763670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8pPr>
    <a:lvl9pPr marL="4301338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B3DD0B-1982-4469-9880-55CF30958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E683C4-F0FC-40C8-E37F-03CBCC6604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69DDF0-D247-1B4A-FE51-FDE75759DD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42249C-8541-9DC1-AA61-E3C1674F6A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8600C9-073B-47F8-8579-7689B1B16E96}" type="slidenum">
              <a:rPr lang="en-NZ" smtClean="0"/>
              <a:t>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76273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hoto Title page 1 1" preserve="1" userDrawn="1">
  <p:cSld name="Photo Title page 1 1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1#y1">
            <a:extLst>
              <a:ext uri="{FF2B5EF4-FFF2-40B4-BE49-F238E27FC236}">
                <a16:creationId xmlns:a16="http://schemas.microsoft.com/office/drawing/2014/main" id="{59997AD6-4511-432E-DF0C-2ED1535D4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22"/>
          <a:stretch/>
        </p:blipFill>
        <p:spPr bwMode="auto">
          <a:xfrm>
            <a:off x="-10095" y="1"/>
            <a:ext cx="12811695" cy="963155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3A31CB5-8EA9-B689-0CDF-3D97B125A432}"/>
              </a:ext>
            </a:extLst>
          </p:cNvPr>
          <p:cNvSpPr/>
          <p:nvPr userDrawn="1"/>
        </p:nvSpPr>
        <p:spPr>
          <a:xfrm>
            <a:off x="0" y="-60718"/>
            <a:ext cx="12811695" cy="9601200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200"/>
          </a:p>
        </p:txBody>
      </p:sp>
      <p:pic>
        <p:nvPicPr>
          <p:cNvPr id="33" name="Google Shape;33;g11577a6cef9_2_2355"/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518018" y="757716"/>
            <a:ext cx="2963579" cy="110033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Image 18" descr="A white line on a black background  Description automatically generated">
            <a:extLst>
              <a:ext uri="{FF2B5EF4-FFF2-40B4-BE49-F238E27FC236}">
                <a16:creationId xmlns:a16="http://schemas.microsoft.com/office/drawing/2014/main" id="{CDC29DE5-AF6C-27C4-8788-56ECC23D7BD3}"/>
              </a:ext>
            </a:extLst>
          </p:cNvPr>
          <p:cNvPicPr/>
          <p:nvPr userDrawn="1"/>
        </p:nvPicPr>
        <p:blipFill>
          <a:blip r:embed="rId4" cstate="print"/>
          <a:srcRect l="-1373" t="3312" r="1373" b="7005"/>
          <a:stretch/>
        </p:blipFill>
        <p:spPr>
          <a:xfrm>
            <a:off x="10491313" y="-30358"/>
            <a:ext cx="1941972" cy="963155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E90D1A0-5E73-E425-F3E6-C70ECB047AB4}"/>
              </a:ext>
            </a:extLst>
          </p:cNvPr>
          <p:cNvSpPr/>
          <p:nvPr userDrawn="1"/>
        </p:nvSpPr>
        <p:spPr>
          <a:xfrm>
            <a:off x="-10094" y="5069667"/>
            <a:ext cx="5776104" cy="29836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80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162BCE6-5332-0EC2-8DAD-0A720EE00524}"/>
              </a:ext>
            </a:extLst>
          </p:cNvPr>
          <p:cNvSpPr/>
          <p:nvPr userDrawn="1"/>
        </p:nvSpPr>
        <p:spPr>
          <a:xfrm>
            <a:off x="-10094" y="7934016"/>
            <a:ext cx="5776104" cy="2902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25680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24" userDrawn="1">
          <p15:clr>
            <a:srgbClr val="FBAE40"/>
          </p15:clr>
        </p15:guide>
        <p15:guide id="2" pos="403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hoto Title page 1 1" preserve="1" userDrawn="1">
  <p:cSld name="1_Photo Title page 1 1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g11577a6cef9_2_2355"/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518018" y="757716"/>
            <a:ext cx="2963579" cy="110033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Image 18" descr="A white line on a black background  Description automatically generated">
            <a:extLst>
              <a:ext uri="{FF2B5EF4-FFF2-40B4-BE49-F238E27FC236}">
                <a16:creationId xmlns:a16="http://schemas.microsoft.com/office/drawing/2014/main" id="{CDC29DE5-AF6C-27C4-8788-56ECC23D7BD3}"/>
              </a:ext>
            </a:extLst>
          </p:cNvPr>
          <p:cNvPicPr/>
          <p:nvPr userDrawn="1"/>
        </p:nvPicPr>
        <p:blipFill>
          <a:blip r:embed="rId4" cstate="print"/>
          <a:srcRect l="-1373" t="3312" r="1373" b="7005"/>
          <a:stretch/>
        </p:blipFill>
        <p:spPr>
          <a:xfrm>
            <a:off x="10491313" y="-30358"/>
            <a:ext cx="1941972" cy="963155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E90D1A0-5E73-E425-F3E6-C70ECB047AB4}"/>
              </a:ext>
            </a:extLst>
          </p:cNvPr>
          <p:cNvSpPr/>
          <p:nvPr userDrawn="1"/>
        </p:nvSpPr>
        <p:spPr>
          <a:xfrm>
            <a:off x="-10094" y="5069667"/>
            <a:ext cx="5776104" cy="29836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80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162BCE6-5332-0EC2-8DAD-0A720EE00524}"/>
              </a:ext>
            </a:extLst>
          </p:cNvPr>
          <p:cNvSpPr/>
          <p:nvPr userDrawn="1"/>
        </p:nvSpPr>
        <p:spPr>
          <a:xfrm>
            <a:off x="-10094" y="7934016"/>
            <a:ext cx="5776104" cy="2902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7708762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24" userDrawn="1">
          <p15:clr>
            <a:srgbClr val="FBAE40"/>
          </p15:clr>
        </p15:guide>
        <p15:guide id="2" pos="403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hoto Title page 1 1" preserve="1" userDrawn="1">
  <p:cSld name="1_Photo Title page 1 1">
    <p:bg>
      <p:bgPr>
        <a:solidFill>
          <a:schemeClr val="bg1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miley face sticky notes">
            <a:extLst>
              <a:ext uri="{FF2B5EF4-FFF2-40B4-BE49-F238E27FC236}">
                <a16:creationId xmlns:a16="http://schemas.microsoft.com/office/drawing/2014/main" id="{47297456-5377-DEC3-B05D-6DA035AE2A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691"/>
          <a:stretch/>
        </p:blipFill>
        <p:spPr>
          <a:xfrm>
            <a:off x="-10095" y="0"/>
            <a:ext cx="12811601" cy="9601200"/>
          </a:xfrm>
          <a:prstGeom prst="rect">
            <a:avLst/>
          </a:prstGeom>
        </p:spPr>
      </p:pic>
      <p:pic>
        <p:nvPicPr>
          <p:cNvPr id="33" name="Google Shape;33;g11577a6cef9_2_2355"/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518018" y="757716"/>
            <a:ext cx="2963579" cy="110033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Image 18" descr="A white line on a black background  Description automatically generated">
            <a:extLst>
              <a:ext uri="{FF2B5EF4-FFF2-40B4-BE49-F238E27FC236}">
                <a16:creationId xmlns:a16="http://schemas.microsoft.com/office/drawing/2014/main" id="{CDC29DE5-AF6C-27C4-8788-56ECC23D7BD3}"/>
              </a:ext>
            </a:extLst>
          </p:cNvPr>
          <p:cNvPicPr/>
          <p:nvPr userDrawn="1"/>
        </p:nvPicPr>
        <p:blipFill>
          <a:blip r:embed="rId5" cstate="print"/>
          <a:srcRect l="-1373" t="3312" r="1373" b="7005"/>
          <a:stretch/>
        </p:blipFill>
        <p:spPr>
          <a:xfrm>
            <a:off x="10491313" y="-30358"/>
            <a:ext cx="1941972" cy="963155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E90D1A0-5E73-E425-F3E6-C70ECB047AB4}"/>
              </a:ext>
            </a:extLst>
          </p:cNvPr>
          <p:cNvSpPr/>
          <p:nvPr userDrawn="1"/>
        </p:nvSpPr>
        <p:spPr>
          <a:xfrm>
            <a:off x="-10094" y="5069667"/>
            <a:ext cx="5776104" cy="29836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80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162BCE6-5332-0EC2-8DAD-0A720EE00524}"/>
              </a:ext>
            </a:extLst>
          </p:cNvPr>
          <p:cNvSpPr/>
          <p:nvPr userDrawn="1"/>
        </p:nvSpPr>
        <p:spPr>
          <a:xfrm>
            <a:off x="-10094" y="7934016"/>
            <a:ext cx="5776104" cy="2902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6349685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24" userDrawn="1">
          <p15:clr>
            <a:srgbClr val="FBAE40"/>
          </p15:clr>
        </p15:guide>
        <p15:guide id="2" pos="403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hoto Title page 1 1" preserve="1" userDrawn="1">
  <p:cSld name="1_Photo Title page 1 1">
    <p:bg>
      <p:bgPr>
        <a:solidFill>
          <a:schemeClr val="bg1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water treatment plant&#10;&#10;AI-generated content may be incorrect.">
            <a:extLst>
              <a:ext uri="{FF2B5EF4-FFF2-40B4-BE49-F238E27FC236}">
                <a16:creationId xmlns:a16="http://schemas.microsoft.com/office/drawing/2014/main" id="{F08D7C64-35A1-8AAE-ACA9-9409D5C3C6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62" y="-1"/>
            <a:ext cx="12814707" cy="9982371"/>
          </a:xfrm>
          <a:prstGeom prst="rect">
            <a:avLst/>
          </a:prstGeom>
        </p:spPr>
      </p:pic>
      <p:pic>
        <p:nvPicPr>
          <p:cNvPr id="5" name="Image 18" descr="A white line on a black background  Description automatically generated">
            <a:extLst>
              <a:ext uri="{FF2B5EF4-FFF2-40B4-BE49-F238E27FC236}">
                <a16:creationId xmlns:a16="http://schemas.microsoft.com/office/drawing/2014/main" id="{CDC29DE5-AF6C-27C4-8788-56ECC23D7BD3}"/>
              </a:ext>
            </a:extLst>
          </p:cNvPr>
          <p:cNvPicPr/>
          <p:nvPr userDrawn="1"/>
        </p:nvPicPr>
        <p:blipFill>
          <a:blip r:embed="rId3" cstate="print"/>
          <a:srcRect l="-1373" t="3312" r="1373" b="7005"/>
          <a:stretch/>
        </p:blipFill>
        <p:spPr>
          <a:xfrm>
            <a:off x="10491313" y="-30358"/>
            <a:ext cx="1941972" cy="963155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2FEC389-ABD5-8B61-10DA-42B2912A36BE}"/>
              </a:ext>
            </a:extLst>
          </p:cNvPr>
          <p:cNvSpPr/>
          <p:nvPr userDrawn="1"/>
        </p:nvSpPr>
        <p:spPr>
          <a:xfrm>
            <a:off x="0" y="4689566"/>
            <a:ext cx="5776104" cy="21880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8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E511B6-B4B5-BD3B-A538-86135B6FFA08}"/>
              </a:ext>
            </a:extLst>
          </p:cNvPr>
          <p:cNvSpPr/>
          <p:nvPr userDrawn="1"/>
        </p:nvSpPr>
        <p:spPr>
          <a:xfrm>
            <a:off x="0" y="6835756"/>
            <a:ext cx="5776104" cy="2128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6" name="Google Shape;33;g11577a6cef9_2_2355">
            <a:extLst>
              <a:ext uri="{FF2B5EF4-FFF2-40B4-BE49-F238E27FC236}">
                <a16:creationId xmlns:a16="http://schemas.microsoft.com/office/drawing/2014/main" id="{BBF92EF6-28E3-204B-1751-60FAE38A75FF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518018" y="757716"/>
            <a:ext cx="2963579" cy="790172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2285166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24" userDrawn="1">
          <p15:clr>
            <a:srgbClr val="FBAE40"/>
          </p15:clr>
        </p15:guide>
        <p15:guide id="2" pos="403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hoto Title page 1 1" preserve="1" userDrawn="1">
  <p:cSld name="1_Photo Title page 1 1">
    <p:bg>
      <p:bgPr>
        <a:solidFill>
          <a:schemeClr val="bg1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Why worry about water? There’s plenty more in the river, isn’t there ...">
            <a:extLst>
              <a:ext uri="{FF2B5EF4-FFF2-40B4-BE49-F238E27FC236}">
                <a16:creationId xmlns:a16="http://schemas.microsoft.com/office/drawing/2014/main" id="{00F0F615-F797-51BC-BB26-EAD9FEF433D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9" b="12500"/>
          <a:stretch>
            <a:fillRect/>
          </a:stretch>
        </p:blipFill>
        <p:spPr bwMode="auto">
          <a:xfrm>
            <a:off x="-731527" y="0"/>
            <a:ext cx="14081760" cy="960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Google Shape;33;g11577a6cef9_2_2355"/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518018" y="757716"/>
            <a:ext cx="2963579" cy="79017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Image 18" descr="A white line on a black background  Description automatically generated">
            <a:extLst>
              <a:ext uri="{FF2B5EF4-FFF2-40B4-BE49-F238E27FC236}">
                <a16:creationId xmlns:a16="http://schemas.microsoft.com/office/drawing/2014/main" id="{CDC29DE5-AF6C-27C4-8788-56ECC23D7BD3}"/>
              </a:ext>
            </a:extLst>
          </p:cNvPr>
          <p:cNvPicPr/>
          <p:nvPr userDrawn="1"/>
        </p:nvPicPr>
        <p:blipFill>
          <a:blip r:embed="rId4" cstate="print"/>
          <a:srcRect l="-1373" t="3312" r="1373" b="7005"/>
          <a:stretch/>
        </p:blipFill>
        <p:spPr>
          <a:xfrm>
            <a:off x="10491313" y="-30358"/>
            <a:ext cx="1941972" cy="963155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E90D1A0-5E73-E425-F3E6-C70ECB047AB4}"/>
              </a:ext>
            </a:extLst>
          </p:cNvPr>
          <p:cNvSpPr/>
          <p:nvPr userDrawn="1"/>
        </p:nvSpPr>
        <p:spPr>
          <a:xfrm>
            <a:off x="0" y="5199013"/>
            <a:ext cx="5776104" cy="21880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80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162BCE6-5332-0EC2-8DAD-0A720EE00524}"/>
              </a:ext>
            </a:extLst>
          </p:cNvPr>
          <p:cNvSpPr/>
          <p:nvPr userDrawn="1"/>
        </p:nvSpPr>
        <p:spPr>
          <a:xfrm>
            <a:off x="0" y="7345203"/>
            <a:ext cx="5776104" cy="2128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5124251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24" userDrawn="1">
          <p15:clr>
            <a:srgbClr val="FBAE40"/>
          </p15:clr>
        </p15:guide>
        <p15:guide id="2" pos="403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 preserve="1" userDrawn="1">
  <p:cSld name="Custom Layou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6"/>
          <p:cNvSpPr txBox="1">
            <a:spLocks noGrp="1"/>
          </p:cNvSpPr>
          <p:nvPr>
            <p:ph type="title"/>
          </p:nvPr>
        </p:nvSpPr>
        <p:spPr>
          <a:xfrm>
            <a:off x="496574" y="1286303"/>
            <a:ext cx="11041380" cy="853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6CE39"/>
              </a:buClr>
              <a:buSzPts val="4000"/>
              <a:buFont typeface="Arial"/>
              <a:buNone/>
              <a:defRPr sz="3200" b="1" i="0">
                <a:solidFill>
                  <a:srgbClr val="093642"/>
                </a:solidFill>
                <a:latin typeface="Poppins" pitchFamily="2" charset="77"/>
                <a:ea typeface="Poppins" pitchFamily="2" charset="77"/>
                <a:cs typeface="Poppins" pitchFamily="2" charset="77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body" idx="1"/>
          </p:nvPr>
        </p:nvSpPr>
        <p:spPr>
          <a:xfrm>
            <a:off x="496575" y="2680335"/>
            <a:ext cx="11781570" cy="52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23" lvl="0" indent="-4064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3" panose="05040102010807070707" pitchFamily="18" charset="2"/>
              <a:buChar char=""/>
              <a:defRPr b="0" i="0">
                <a:solidFill>
                  <a:srgbClr val="093642"/>
                </a:solidFill>
                <a:latin typeface="Poppins Light" pitchFamily="2" charset="77"/>
                <a:ea typeface="Poppins Light" pitchFamily="2" charset="77"/>
                <a:cs typeface="Poppins Light" pitchFamily="2" charset="77"/>
                <a:sym typeface="Arial"/>
              </a:defRPr>
            </a:lvl1pPr>
            <a:lvl2pPr marL="914446" lvl="1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Char char="•"/>
              <a:defRPr b="0" i="0">
                <a:latin typeface="Poppins Light" pitchFamily="2" charset="77"/>
                <a:ea typeface="Poppins Light" pitchFamily="2" charset="77"/>
                <a:cs typeface="Poppins Light" pitchFamily="2" charset="77"/>
                <a:sym typeface="Arial"/>
              </a:defRPr>
            </a:lvl2pPr>
            <a:lvl3pPr marL="1371669" lvl="2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91" lvl="3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114" lvl="4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337" lvl="5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6pPr>
            <a:lvl7pPr marL="3200560" lvl="6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7pPr>
            <a:lvl8pPr marL="3657783" lvl="7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8pPr>
            <a:lvl9pPr marL="4115006" lvl="8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endParaRPr lang="en-GB" b="0" i="0">
              <a:latin typeface="Poppins Light" pitchFamily="2" charset="77"/>
              <a:cs typeface="Poppins Light" pitchFamily="2" charset="77"/>
            </a:endParaRPr>
          </a:p>
          <a:p>
            <a:pPr lvl="2"/>
            <a:endParaRPr lang="en-GB"/>
          </a:p>
        </p:txBody>
      </p:sp>
      <p:sp>
        <p:nvSpPr>
          <p:cNvPr id="2" name="Google Shape;140;g1104a281c26_0_80">
            <a:extLst>
              <a:ext uri="{FF2B5EF4-FFF2-40B4-BE49-F238E27FC236}">
                <a16:creationId xmlns:a16="http://schemas.microsoft.com/office/drawing/2014/main" id="{4CD86CB4-FC9F-27A2-9B5E-777357192751}"/>
              </a:ext>
            </a:extLst>
          </p:cNvPr>
          <p:cNvSpPr/>
          <p:nvPr userDrawn="1"/>
        </p:nvSpPr>
        <p:spPr>
          <a:xfrm>
            <a:off x="-10659" y="9480661"/>
            <a:ext cx="12812259" cy="151770"/>
          </a:xfrm>
          <a:prstGeom prst="rect">
            <a:avLst/>
          </a:prstGeom>
          <a:solidFill>
            <a:srgbClr val="A6CE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8;p13">
            <a:extLst>
              <a:ext uri="{FF2B5EF4-FFF2-40B4-BE49-F238E27FC236}">
                <a16:creationId xmlns:a16="http://schemas.microsoft.com/office/drawing/2014/main" id="{2F856375-8624-9325-034C-2A8F83873350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67462" y="9000180"/>
            <a:ext cx="1204697" cy="357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000" b="0" i="0" u="none" strike="noStrike" cap="none">
                <a:solidFill>
                  <a:schemeClr val="tx2">
                    <a:lumMod val="25000"/>
                  </a:schemeClr>
                </a:solidFill>
                <a:latin typeface="Poppins" pitchFamily="2" charset="77"/>
                <a:ea typeface="Poppins" pitchFamily="2" charset="77"/>
                <a:cs typeface="Poppins" pitchFamily="2" charset="77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E90ED4F-2AEC-3B4F-B775-6B8390E96EA5}" type="datetime6">
              <a:rPr lang="en-NZ" smtClean="0"/>
              <a:t>September 25</a:t>
            </a:fld>
            <a:endParaRPr lang="en-NZ"/>
          </a:p>
        </p:txBody>
      </p:sp>
      <p:sp>
        <p:nvSpPr>
          <p:cNvPr id="10" name="Google Shape;10;p13">
            <a:extLst>
              <a:ext uri="{FF2B5EF4-FFF2-40B4-BE49-F238E27FC236}">
                <a16:creationId xmlns:a16="http://schemas.microsoft.com/office/drawing/2014/main" id="{5207327B-5A3A-CB57-F3AD-03D696E05B3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2256913" y="9000180"/>
            <a:ext cx="477225" cy="357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00" b="0" i="0" u="none" strike="noStrike" cap="none">
                <a:solidFill>
                  <a:schemeClr val="tx2">
                    <a:lumMod val="25000"/>
                  </a:schemeClr>
                </a:solidFill>
                <a:latin typeface="Poppins" pitchFamily="2" charset="77"/>
                <a:ea typeface="Poppins" pitchFamily="2" charset="77"/>
                <a:cs typeface="Poppins" pitchFamily="2" charset="77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NZ" smtClean="0"/>
              <a:pPr/>
              <a:t>‹#›</a:t>
            </a:fld>
            <a:endParaRPr lang="en-NZ"/>
          </a:p>
        </p:txBody>
      </p:sp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66B353D0-3A0B-430F-40B6-0E3ADDC852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36373" y="9000180"/>
            <a:ext cx="4320540" cy="3574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>
                    <a:lumMod val="2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Waihanga Ara Rau Workforce Development Council   |</a:t>
            </a:r>
          </a:p>
        </p:txBody>
      </p:sp>
      <p:pic>
        <p:nvPicPr>
          <p:cNvPr id="3" name="Google Shape;99;p16">
            <a:extLst>
              <a:ext uri="{FF2B5EF4-FFF2-40B4-BE49-F238E27FC236}">
                <a16:creationId xmlns:a16="http://schemas.microsoft.com/office/drawing/2014/main" id="{B72B04A4-F866-F2AE-373A-FDA3BA102B60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718766" y="363860"/>
            <a:ext cx="2716436" cy="7556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3736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 preserve="1" userDrawn="1">
  <p:cSld name="1_Custom Layout">
    <p:bg>
      <p:bgPr>
        <a:solidFill>
          <a:schemeClr val="accent1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7730E8B-9F5C-DDF4-758A-EC6C5D0FC960}"/>
              </a:ext>
            </a:extLst>
          </p:cNvPr>
          <p:cNvSpPr/>
          <p:nvPr userDrawn="1"/>
        </p:nvSpPr>
        <p:spPr>
          <a:xfrm>
            <a:off x="0" y="781088"/>
            <a:ext cx="9412464" cy="1776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800"/>
          </a:p>
        </p:txBody>
      </p:sp>
      <p:sp>
        <p:nvSpPr>
          <p:cNvPr id="2" name="Google Shape;140;g1104a281c26_0_80">
            <a:extLst>
              <a:ext uri="{FF2B5EF4-FFF2-40B4-BE49-F238E27FC236}">
                <a16:creationId xmlns:a16="http://schemas.microsoft.com/office/drawing/2014/main" id="{4CD86CB4-FC9F-27A2-9B5E-777357192751}"/>
              </a:ext>
            </a:extLst>
          </p:cNvPr>
          <p:cNvSpPr/>
          <p:nvPr userDrawn="1"/>
        </p:nvSpPr>
        <p:spPr>
          <a:xfrm>
            <a:off x="-10659" y="9480661"/>
            <a:ext cx="12812259" cy="151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8;p13">
            <a:extLst>
              <a:ext uri="{FF2B5EF4-FFF2-40B4-BE49-F238E27FC236}">
                <a16:creationId xmlns:a16="http://schemas.microsoft.com/office/drawing/2014/main" id="{2F856375-8624-9325-034C-2A8F83873350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67462" y="9000180"/>
            <a:ext cx="1204697" cy="357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000" b="0" i="0" u="none" strike="noStrike" cap="none">
                <a:solidFill>
                  <a:schemeClr val="bg1"/>
                </a:solidFill>
                <a:latin typeface="Poppins" pitchFamily="2" charset="77"/>
                <a:ea typeface="Poppins" pitchFamily="2" charset="77"/>
                <a:cs typeface="Poppins" pitchFamily="2" charset="77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E90ED4F-2AEC-3B4F-B775-6B8390E96EA5}" type="datetime6">
              <a:rPr lang="en-NZ" smtClean="0"/>
              <a:pPr/>
              <a:t>September 25</a:t>
            </a:fld>
            <a:endParaRPr lang="en-NZ"/>
          </a:p>
        </p:txBody>
      </p:sp>
      <p:sp>
        <p:nvSpPr>
          <p:cNvPr id="10" name="Google Shape;10;p13">
            <a:extLst>
              <a:ext uri="{FF2B5EF4-FFF2-40B4-BE49-F238E27FC236}">
                <a16:creationId xmlns:a16="http://schemas.microsoft.com/office/drawing/2014/main" id="{5207327B-5A3A-CB57-F3AD-03D696E05B3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2256913" y="9000180"/>
            <a:ext cx="477225" cy="357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00" b="0" i="0" u="none" strike="noStrike" cap="none">
                <a:solidFill>
                  <a:schemeClr val="bg1"/>
                </a:solidFill>
                <a:latin typeface="Poppins" pitchFamily="2" charset="77"/>
                <a:ea typeface="Poppins" pitchFamily="2" charset="77"/>
                <a:cs typeface="Poppins" pitchFamily="2" charset="77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NZ" smtClean="0"/>
              <a:pPr/>
              <a:t>‹#›</a:t>
            </a:fld>
            <a:endParaRPr lang="en-NZ"/>
          </a:p>
        </p:txBody>
      </p:sp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66B353D0-3A0B-430F-40B6-0E3ADDC852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36373" y="9000180"/>
            <a:ext cx="4320540" cy="3574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Waihanga Ara Rau Workforce Development Council   |</a:t>
            </a:r>
          </a:p>
        </p:txBody>
      </p:sp>
      <p:pic>
        <p:nvPicPr>
          <p:cNvPr id="4" name="Google Shape;33;g11577a6cef9_2_2355">
            <a:extLst>
              <a:ext uri="{FF2B5EF4-FFF2-40B4-BE49-F238E27FC236}">
                <a16:creationId xmlns:a16="http://schemas.microsoft.com/office/drawing/2014/main" id="{EC43B737-E6D8-6FAA-4F85-F4B4D6F3E36D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412463" y="508796"/>
            <a:ext cx="2963579" cy="110033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Google Shape;93;p16">
            <a:extLst>
              <a:ext uri="{FF2B5EF4-FFF2-40B4-BE49-F238E27FC236}">
                <a16:creationId xmlns:a16="http://schemas.microsoft.com/office/drawing/2014/main" id="{596031A1-A53C-74CF-5E8E-83929CB2D95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5558" y="1276488"/>
            <a:ext cx="7307891" cy="853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6CE39"/>
              </a:buClr>
              <a:buSzPts val="4000"/>
              <a:buFont typeface="Arial"/>
              <a:buNone/>
              <a:defRPr sz="3200" b="1" i="0">
                <a:solidFill>
                  <a:srgbClr val="2C5B66"/>
                </a:solidFill>
                <a:latin typeface="Poppins" pitchFamily="2" charset="77"/>
                <a:ea typeface="Poppins" pitchFamily="2" charset="77"/>
                <a:cs typeface="Poppins" pitchFamily="2" charset="77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6" name="Google Shape;95;p16">
            <a:extLst>
              <a:ext uri="{FF2B5EF4-FFF2-40B4-BE49-F238E27FC236}">
                <a16:creationId xmlns:a16="http://schemas.microsoft.com/office/drawing/2014/main" id="{A26FCCC2-4724-478C-8996-6DE3030028E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52202" y="3700804"/>
            <a:ext cx="11229232" cy="4559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23" lvl="0" indent="-4064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Pct val="85000"/>
              <a:buFont typeface="Poppins Light" panose="00000400000000000000" pitchFamily="2" charset="0"/>
              <a:buChar char="•"/>
              <a:defRPr b="0" i="0">
                <a:solidFill>
                  <a:schemeClr val="bg1"/>
                </a:solidFill>
                <a:latin typeface="Poppins Light" pitchFamily="2" charset="77"/>
                <a:ea typeface="Poppins Light" pitchFamily="2" charset="77"/>
                <a:cs typeface="Poppins Light" pitchFamily="2" charset="77"/>
                <a:sym typeface="Arial"/>
              </a:defRPr>
            </a:lvl1pPr>
            <a:lvl2pPr marL="914446" lvl="1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Poppins Light" panose="00000400000000000000" pitchFamily="2" charset="0"/>
              <a:buChar char="•"/>
              <a:defRPr b="0" i="0">
                <a:solidFill>
                  <a:schemeClr val="bg1"/>
                </a:solidFill>
                <a:latin typeface="Poppins Light" pitchFamily="2" charset="77"/>
                <a:ea typeface="Poppins Light" pitchFamily="2" charset="77"/>
                <a:cs typeface="Poppins Light" pitchFamily="2" charset="77"/>
                <a:sym typeface="Arial"/>
              </a:defRPr>
            </a:lvl2pPr>
            <a:lvl3pPr marL="1371669" lvl="2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Poppins Light" panose="00000400000000000000" pitchFamily="2" charset="0"/>
              <a:buChar char="•"/>
              <a:defRPr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91" lvl="3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114" lvl="4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337" lvl="5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6pPr>
            <a:lvl7pPr marL="3200560" lvl="6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7pPr>
            <a:lvl8pPr marL="3657783" lvl="7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8pPr>
            <a:lvl9pPr marL="4115006" lvl="8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endParaRPr lang="en-GB" b="0" i="0">
              <a:latin typeface="Poppins Light" pitchFamily="2" charset="77"/>
              <a:cs typeface="Poppins Light" pitchFamily="2" charset="77"/>
            </a:endParaRPr>
          </a:p>
          <a:p>
            <a:pPr lvl="2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2BCF96-3C42-D424-74F7-C0E19E56E55F}"/>
              </a:ext>
            </a:extLst>
          </p:cNvPr>
          <p:cNvSpPr/>
          <p:nvPr userDrawn="1"/>
        </p:nvSpPr>
        <p:spPr>
          <a:xfrm>
            <a:off x="-10659" y="2557276"/>
            <a:ext cx="9423123" cy="272293"/>
          </a:xfrm>
          <a:prstGeom prst="rect">
            <a:avLst/>
          </a:prstGeom>
          <a:solidFill>
            <a:srgbClr val="2C5B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78659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 preserve="1" userDrawn="1">
  <p:cSld name="1_Custom Layou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6"/>
          <p:cNvSpPr txBox="1">
            <a:spLocks noGrp="1"/>
          </p:cNvSpPr>
          <p:nvPr>
            <p:ph type="title"/>
          </p:nvPr>
        </p:nvSpPr>
        <p:spPr>
          <a:xfrm>
            <a:off x="496574" y="1286303"/>
            <a:ext cx="11041380" cy="853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6CE39"/>
              </a:buClr>
              <a:buSzPts val="4000"/>
              <a:buFont typeface="Arial"/>
              <a:buNone/>
              <a:defRPr sz="3200" b="1" i="0">
                <a:solidFill>
                  <a:srgbClr val="093642"/>
                </a:solidFill>
                <a:latin typeface="Poppins" pitchFamily="2" charset="77"/>
                <a:ea typeface="Poppins" pitchFamily="2" charset="77"/>
                <a:cs typeface="Poppins" pitchFamily="2" charset="77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body" idx="1"/>
          </p:nvPr>
        </p:nvSpPr>
        <p:spPr>
          <a:xfrm>
            <a:off x="496575" y="2680335"/>
            <a:ext cx="11781570" cy="52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23" lvl="0" indent="-4064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3" panose="05040102010807070707" pitchFamily="18" charset="2"/>
              <a:buChar char=""/>
              <a:defRPr b="0" i="0">
                <a:solidFill>
                  <a:srgbClr val="093642"/>
                </a:solidFill>
                <a:latin typeface="Poppins Light" pitchFamily="2" charset="77"/>
                <a:ea typeface="Poppins Light" pitchFamily="2" charset="77"/>
                <a:cs typeface="Poppins Light" pitchFamily="2" charset="77"/>
                <a:sym typeface="Arial"/>
              </a:defRPr>
            </a:lvl1pPr>
            <a:lvl2pPr marL="914446" lvl="1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Char char="•"/>
              <a:defRPr b="0" i="0">
                <a:latin typeface="Poppins Light" pitchFamily="2" charset="77"/>
                <a:ea typeface="Poppins Light" pitchFamily="2" charset="77"/>
                <a:cs typeface="Poppins Light" pitchFamily="2" charset="77"/>
                <a:sym typeface="Arial"/>
              </a:defRPr>
            </a:lvl2pPr>
            <a:lvl3pPr marL="1371669" lvl="2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91" lvl="3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114" lvl="4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337" lvl="5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6pPr>
            <a:lvl7pPr marL="3200560" lvl="6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7pPr>
            <a:lvl8pPr marL="3657783" lvl="7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8pPr>
            <a:lvl9pPr marL="4115006" lvl="8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endParaRPr lang="en-GB" b="0" i="0">
              <a:latin typeface="Poppins Light" pitchFamily="2" charset="77"/>
              <a:cs typeface="Poppins Light" pitchFamily="2" charset="77"/>
            </a:endParaRPr>
          </a:p>
          <a:p>
            <a:pPr lvl="2"/>
            <a:endParaRPr lang="en-GB"/>
          </a:p>
        </p:txBody>
      </p:sp>
      <p:sp>
        <p:nvSpPr>
          <p:cNvPr id="2" name="Google Shape;140;g1104a281c26_0_80">
            <a:extLst>
              <a:ext uri="{FF2B5EF4-FFF2-40B4-BE49-F238E27FC236}">
                <a16:creationId xmlns:a16="http://schemas.microsoft.com/office/drawing/2014/main" id="{4CD86CB4-FC9F-27A2-9B5E-777357192751}"/>
              </a:ext>
            </a:extLst>
          </p:cNvPr>
          <p:cNvSpPr/>
          <p:nvPr userDrawn="1"/>
        </p:nvSpPr>
        <p:spPr>
          <a:xfrm>
            <a:off x="-10659" y="9480661"/>
            <a:ext cx="12812259" cy="151770"/>
          </a:xfrm>
          <a:prstGeom prst="rect">
            <a:avLst/>
          </a:prstGeom>
          <a:solidFill>
            <a:srgbClr val="A6CE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8;p13">
            <a:extLst>
              <a:ext uri="{FF2B5EF4-FFF2-40B4-BE49-F238E27FC236}">
                <a16:creationId xmlns:a16="http://schemas.microsoft.com/office/drawing/2014/main" id="{2F856375-8624-9325-034C-2A8F83873350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67462" y="9000180"/>
            <a:ext cx="1204697" cy="357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000" b="0" i="0" u="none" strike="noStrike" cap="none">
                <a:solidFill>
                  <a:schemeClr val="tx2">
                    <a:lumMod val="25000"/>
                  </a:schemeClr>
                </a:solidFill>
                <a:latin typeface="Poppins" pitchFamily="2" charset="77"/>
                <a:ea typeface="Poppins" pitchFamily="2" charset="77"/>
                <a:cs typeface="Poppins" pitchFamily="2" charset="77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E90ED4F-2AEC-3B4F-B775-6B8390E96EA5}" type="datetime6">
              <a:rPr lang="en-NZ" smtClean="0"/>
              <a:t>September 25</a:t>
            </a:fld>
            <a:endParaRPr lang="en-NZ"/>
          </a:p>
        </p:txBody>
      </p:sp>
      <p:sp>
        <p:nvSpPr>
          <p:cNvPr id="10" name="Google Shape;10;p13">
            <a:extLst>
              <a:ext uri="{FF2B5EF4-FFF2-40B4-BE49-F238E27FC236}">
                <a16:creationId xmlns:a16="http://schemas.microsoft.com/office/drawing/2014/main" id="{5207327B-5A3A-CB57-F3AD-03D696E05B3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2256913" y="9000180"/>
            <a:ext cx="477225" cy="357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00" b="0" i="0" u="none" strike="noStrike" cap="none">
                <a:solidFill>
                  <a:schemeClr val="tx2">
                    <a:lumMod val="25000"/>
                  </a:schemeClr>
                </a:solidFill>
                <a:latin typeface="Poppins" pitchFamily="2" charset="77"/>
                <a:ea typeface="Poppins" pitchFamily="2" charset="77"/>
                <a:cs typeface="Poppins" pitchFamily="2" charset="77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NZ" smtClean="0"/>
              <a:pPr/>
              <a:t>‹#›</a:t>
            </a:fld>
            <a:endParaRPr lang="en-NZ"/>
          </a:p>
        </p:txBody>
      </p:sp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66B353D0-3A0B-430F-40B6-0E3ADDC852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36373" y="9000180"/>
            <a:ext cx="4320540" cy="3574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>
                    <a:lumMod val="2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Waihanga Ara Rau Workforce Development Council   |</a:t>
            </a:r>
          </a:p>
        </p:txBody>
      </p:sp>
    </p:spTree>
    <p:extLst>
      <p:ext uri="{BB962C8B-B14F-4D97-AF65-F5344CB8AC3E}">
        <p14:creationId xmlns:p14="http://schemas.microsoft.com/office/powerpoint/2010/main" val="1552826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3"/>
          <p:cNvSpPr txBox="1">
            <a:spLocks noGrp="1"/>
          </p:cNvSpPr>
          <p:nvPr>
            <p:ph type="title"/>
          </p:nvPr>
        </p:nvSpPr>
        <p:spPr>
          <a:xfrm>
            <a:off x="880110" y="511175"/>
            <a:ext cx="11041380" cy="1855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3"/>
          <p:cNvSpPr txBox="1">
            <a:spLocks noGrp="1"/>
          </p:cNvSpPr>
          <p:nvPr>
            <p:ph type="body" idx="1"/>
          </p:nvPr>
        </p:nvSpPr>
        <p:spPr>
          <a:xfrm>
            <a:off x="880110" y="2555875"/>
            <a:ext cx="11041380" cy="6091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3"/>
          <p:cNvSpPr txBox="1">
            <a:spLocks noGrp="1"/>
          </p:cNvSpPr>
          <p:nvPr>
            <p:ph type="dt" idx="10"/>
          </p:nvPr>
        </p:nvSpPr>
        <p:spPr>
          <a:xfrm>
            <a:off x="67462" y="9000180"/>
            <a:ext cx="1204697" cy="357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000" b="0" i="0" u="none" strike="noStrike" cap="none">
                <a:solidFill>
                  <a:schemeClr val="tx2">
                    <a:lumMod val="25000"/>
                  </a:schemeClr>
                </a:solidFill>
                <a:latin typeface="Poppins" pitchFamily="2" charset="77"/>
                <a:ea typeface="Poppins" pitchFamily="2" charset="77"/>
                <a:cs typeface="Poppins" pitchFamily="2" charset="77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433C89C4-626D-1645-A89E-36C8E393DF33}" type="datetime6">
              <a:rPr lang="en-NZ" smtClean="0"/>
              <a:t>September 25</a:t>
            </a:fld>
            <a:endParaRPr lang="en-NZ"/>
          </a:p>
        </p:txBody>
      </p:sp>
      <p:sp>
        <p:nvSpPr>
          <p:cNvPr id="10" name="Google Shape;10;p13"/>
          <p:cNvSpPr txBox="1">
            <a:spLocks noGrp="1"/>
          </p:cNvSpPr>
          <p:nvPr>
            <p:ph type="sldNum" idx="12"/>
          </p:nvPr>
        </p:nvSpPr>
        <p:spPr>
          <a:xfrm>
            <a:off x="12256913" y="9000180"/>
            <a:ext cx="477225" cy="357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00" b="0" i="0" u="none" strike="noStrike" cap="none">
                <a:solidFill>
                  <a:schemeClr val="tx2">
                    <a:lumMod val="25000"/>
                  </a:schemeClr>
                </a:solidFill>
                <a:latin typeface="Poppins" pitchFamily="2" charset="77"/>
                <a:ea typeface="Poppins" pitchFamily="2" charset="77"/>
                <a:cs typeface="Poppins" pitchFamily="2" charset="77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NZ" smtClean="0"/>
              <a:pPr/>
              <a:t>‹#›</a:t>
            </a:fld>
            <a:endParaRPr lang="en-NZ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9EF61C5-477C-127D-BDB9-B228684C29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36373" y="9000180"/>
            <a:ext cx="4320540" cy="3574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>
                    <a:lumMod val="2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Waihanga Ara Rau Workforce Development Council   |</a:t>
            </a:r>
          </a:p>
        </p:txBody>
      </p:sp>
    </p:spTree>
    <p:extLst>
      <p:ext uri="{BB962C8B-B14F-4D97-AF65-F5344CB8AC3E}">
        <p14:creationId xmlns:p14="http://schemas.microsoft.com/office/powerpoint/2010/main" val="33050209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5" r:id="rId4"/>
    <p:sldLayoutId id="2147483676" r:id="rId5"/>
    <p:sldLayoutId id="2147483670" r:id="rId6"/>
    <p:sldLayoutId id="2147483673" r:id="rId7"/>
    <p:sldLayoutId id="2147483671" r:id="rId8"/>
  </p:sldLayoutIdLst>
  <p:transition spd="slow">
    <p:fade thruBlk="1"/>
  </p:transition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200" b="0" i="0" u="none" strike="noStrike" cap="none" baseline="0">
          <a:solidFill>
            <a:srgbClr val="093642"/>
          </a:solidFill>
          <a:latin typeface="Arial Black" panose="020B0A04020102020204" pitchFamily="34" charset="0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457223" marR="0" lvl="0" indent="-40642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SzPct val="85000"/>
        <a:buFont typeface="Wingdings 3" panose="05040102010807070707" pitchFamily="18" charset="2"/>
        <a:buChar char=""/>
        <a:defRPr sz="2400" b="0" i="0" u="none" strike="noStrike" cap="none">
          <a:solidFill>
            <a:srgbClr val="093642"/>
          </a:solidFill>
          <a:latin typeface="+mn-lt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24" userDrawn="1">
          <p15:clr>
            <a:srgbClr val="F26B43"/>
          </p15:clr>
        </p15:guide>
        <p15:guide id="2" pos="40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9DFBEF-3C20-91F4-F221-6DD8A1948D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83035D-C6EE-E107-3CB4-A8B3C7D7CADE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NZ"/>
              <a:t>August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48511E-8DCC-715C-DE21-BB9432FBFD5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NZ" smtClean="0"/>
              <a:pPr/>
              <a:t>1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0C613B-43B9-1467-C9DC-7673736859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Waihanga Ara Rau Workforce Development Council   |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8265C77-154F-C76F-7B91-21DE0C8DA5D7}"/>
              </a:ext>
            </a:extLst>
          </p:cNvPr>
          <p:cNvGrpSpPr/>
          <p:nvPr/>
        </p:nvGrpSpPr>
        <p:grpSpPr>
          <a:xfrm>
            <a:off x="3328543" y="1643309"/>
            <a:ext cx="6058999" cy="5744076"/>
            <a:chOff x="2965938" y="704850"/>
            <a:chExt cx="6058999" cy="54483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DD25E3F-734C-4674-A12F-0F0DA5DB8D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67062" y="704850"/>
              <a:ext cx="5857875" cy="5448300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887BF38-2EDD-2437-D686-E213814D8D0E}"/>
                </a:ext>
              </a:extLst>
            </p:cNvPr>
            <p:cNvSpPr/>
            <p:nvPr/>
          </p:nvSpPr>
          <p:spPr>
            <a:xfrm>
              <a:off x="8088923" y="1230923"/>
              <a:ext cx="936014" cy="15122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352BC8E-5FC3-C119-F2F6-C5A253937192}"/>
                </a:ext>
              </a:extLst>
            </p:cNvPr>
            <p:cNvSpPr/>
            <p:nvPr/>
          </p:nvSpPr>
          <p:spPr>
            <a:xfrm>
              <a:off x="8088923" y="3429000"/>
              <a:ext cx="936014" cy="15122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87F331D-DBBA-6B11-3C7D-03E23B8BFD2C}"/>
                </a:ext>
              </a:extLst>
            </p:cNvPr>
            <p:cNvSpPr/>
            <p:nvPr/>
          </p:nvSpPr>
          <p:spPr>
            <a:xfrm>
              <a:off x="2965938" y="2743200"/>
              <a:ext cx="936014" cy="15122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DE4278E-0B30-EF14-7EFB-637D0F5CB82F}"/>
                </a:ext>
              </a:extLst>
            </p:cNvPr>
            <p:cNvSpPr/>
            <p:nvPr/>
          </p:nvSpPr>
          <p:spPr>
            <a:xfrm>
              <a:off x="3167062" y="4640873"/>
              <a:ext cx="936014" cy="15122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706A866-33B8-0ED0-4B8E-675F393F64FE}"/>
                </a:ext>
              </a:extLst>
            </p:cNvPr>
            <p:cNvSpPr/>
            <p:nvPr/>
          </p:nvSpPr>
          <p:spPr>
            <a:xfrm>
              <a:off x="6320571" y="1336431"/>
              <a:ext cx="1029798" cy="100818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CA2B964-2B83-36D5-EC3F-326C4BAC645C}"/>
                </a:ext>
              </a:extLst>
            </p:cNvPr>
            <p:cNvSpPr/>
            <p:nvPr/>
          </p:nvSpPr>
          <p:spPr>
            <a:xfrm>
              <a:off x="4865078" y="2379784"/>
              <a:ext cx="1029798" cy="100818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BF890F4-3C19-F7DB-18DD-898043D01A4C}"/>
                </a:ext>
              </a:extLst>
            </p:cNvPr>
            <p:cNvSpPr/>
            <p:nvPr/>
          </p:nvSpPr>
          <p:spPr>
            <a:xfrm>
              <a:off x="6320571" y="3493479"/>
              <a:ext cx="1029798" cy="100818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1FB6F74-6A7C-C068-EEEA-2069A9EF52F9}"/>
                </a:ext>
              </a:extLst>
            </p:cNvPr>
            <p:cNvSpPr/>
            <p:nvPr/>
          </p:nvSpPr>
          <p:spPr>
            <a:xfrm>
              <a:off x="4865078" y="4501663"/>
              <a:ext cx="1029798" cy="100818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  <p:sp>
        <p:nvSpPr>
          <p:cNvPr id="36" name="Title 1">
            <a:extLst>
              <a:ext uri="{FF2B5EF4-FFF2-40B4-BE49-F238E27FC236}">
                <a16:creationId xmlns:a16="http://schemas.microsoft.com/office/drawing/2014/main" id="{7B0999D5-47D9-F38A-3777-A68A4086E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825" y="1677518"/>
            <a:ext cx="3112871" cy="853860"/>
          </a:xfrm>
        </p:spPr>
        <p:txBody>
          <a:bodyPr/>
          <a:lstStyle/>
          <a:p>
            <a:r>
              <a:rPr lang="en-NZ" sz="2400"/>
              <a:t>Drinking water supply micro-credentials </a:t>
            </a:r>
            <a:br>
              <a:rPr lang="en-NZ" sz="2400"/>
            </a:br>
            <a:r>
              <a:rPr lang="en-NZ" sz="2400"/>
              <a:t>(Level 3)</a:t>
            </a:r>
          </a:p>
        </p:txBody>
      </p:sp>
      <p:pic>
        <p:nvPicPr>
          <p:cNvPr id="17" name="Graphic 16" descr="Harvey Balls 100% outline">
            <a:extLst>
              <a:ext uri="{FF2B5EF4-FFF2-40B4-BE49-F238E27FC236}">
                <a16:creationId xmlns:a16="http://schemas.microsoft.com/office/drawing/2014/main" id="{1CBDA188-913C-D27F-DC3F-4CEB37B1DE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24507" y="2356024"/>
            <a:ext cx="914400" cy="914400"/>
          </a:xfrm>
          <a:prstGeom prst="rect">
            <a:avLst/>
          </a:prstGeom>
        </p:spPr>
      </p:pic>
      <p:pic>
        <p:nvPicPr>
          <p:cNvPr id="20" name="Graphic 19" descr="Harvey Balls 100% outline">
            <a:extLst>
              <a:ext uri="{FF2B5EF4-FFF2-40B4-BE49-F238E27FC236}">
                <a16:creationId xmlns:a16="http://schemas.microsoft.com/office/drawing/2014/main" id="{3F7BD9EC-4A8D-D2E0-4F16-930D49D8F6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63122" y="2260043"/>
            <a:ext cx="623758" cy="62375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97959CC-476B-3CC0-DBF6-8825808E09CF}"/>
              </a:ext>
            </a:extLst>
          </p:cNvPr>
          <p:cNvSpPr txBox="1"/>
          <p:nvPr/>
        </p:nvSpPr>
        <p:spPr>
          <a:xfrm>
            <a:off x="8660084" y="2420795"/>
            <a:ext cx="4141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200" b="1"/>
              <a:t>Three  Drinking Water Micro credentials (Level 3) (NEW)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DCE0434-F601-092A-D0DE-83E01AF4ADA3}"/>
              </a:ext>
            </a:extLst>
          </p:cNvPr>
          <p:cNvSpPr txBox="1"/>
          <p:nvPr/>
        </p:nvSpPr>
        <p:spPr>
          <a:xfrm>
            <a:off x="8707110" y="2877505"/>
            <a:ext cx="37026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NZ" sz="1200" b="1"/>
              <a:t>Working with small on-site drinking water supply</a:t>
            </a:r>
          </a:p>
          <a:p>
            <a:r>
              <a:rPr lang="en-NZ" sz="1200" b="1"/>
              <a:t>Purpose: </a:t>
            </a:r>
            <a:r>
              <a:rPr lang="en-NZ" sz="1200"/>
              <a:t>Provides individuals with foundational skills and knowledge to safely operate a small onsite water system, to ensure safety and sufficiency of drinking water supply, meet compliance requirements and understand duty of care.</a:t>
            </a:r>
          </a:p>
          <a:p>
            <a:r>
              <a:rPr lang="en-NZ" sz="1200" b="1"/>
              <a:t>Who: </a:t>
            </a:r>
            <a:r>
              <a:rPr lang="en-NZ" sz="1200"/>
              <a:t>For persons people who are operating small onsite water systems.</a:t>
            </a:r>
          </a:p>
        </p:txBody>
      </p:sp>
      <p:pic>
        <p:nvPicPr>
          <p:cNvPr id="28" name="Graphic 27" descr="Badge 3 with solid fill">
            <a:extLst>
              <a:ext uri="{FF2B5EF4-FFF2-40B4-BE49-F238E27FC236}">
                <a16:creationId xmlns:a16="http://schemas.microsoft.com/office/drawing/2014/main" id="{766716BD-6327-E8FF-F355-0EEC41B052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62964" y="3521573"/>
            <a:ext cx="914400" cy="9144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A8FF7F9-9D41-EF71-450F-C54AE27F47FF}"/>
              </a:ext>
            </a:extLst>
          </p:cNvPr>
          <p:cNvSpPr txBox="1"/>
          <p:nvPr/>
        </p:nvSpPr>
        <p:spPr>
          <a:xfrm>
            <a:off x="831320" y="3135670"/>
            <a:ext cx="31535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200" b="1"/>
              <a:t>NZC in Water Services (Pre-Trade) with strands in DW and WW (NEW)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E22DA10-CB1C-D8DD-1C44-C4F077043A15}"/>
              </a:ext>
            </a:extLst>
          </p:cNvPr>
          <p:cNvSpPr txBox="1"/>
          <p:nvPr/>
        </p:nvSpPr>
        <p:spPr>
          <a:xfrm>
            <a:off x="925372" y="3527103"/>
            <a:ext cx="3598717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sz="1200" dirty="0"/>
              <a:t>Potential to pathway into the water services industry. See Drinking Water Treatment Operator Pathway.</a:t>
            </a:r>
            <a:endParaRPr lang="en-NZ" sz="1200" dirty="0">
              <a:cs typeface="Poppin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sz="1200" b="1" dirty="0"/>
              <a:t>Who: </a:t>
            </a:r>
            <a:r>
              <a:rPr lang="en-NZ" sz="1200" dirty="0"/>
              <a:t>persons interested in water as a career and those who are new to water.</a:t>
            </a:r>
            <a:endParaRPr lang="en-NZ" sz="1200" dirty="0">
              <a:cs typeface="Poppin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sz="1200" dirty="0"/>
              <a:t>Fundamentals covered </a:t>
            </a:r>
            <a:endParaRPr lang="en-NZ" sz="1200" dirty="0">
              <a:cs typeface="Poppins"/>
            </a:endParaRPr>
          </a:p>
          <a:p>
            <a:pPr marL="628650" lvl="1" indent="-171450">
              <a:buFont typeface="Poppins" panose="00000500000000000000" pitchFamily="2" charset="0"/>
              <a:buChar char="–"/>
            </a:pPr>
            <a:r>
              <a:rPr lang="en-NZ" sz="1200" dirty="0"/>
              <a:t>Sciences and mathematics.</a:t>
            </a:r>
            <a:endParaRPr lang="en-NZ" sz="1200" dirty="0">
              <a:cs typeface="Poppins"/>
            </a:endParaRPr>
          </a:p>
          <a:p>
            <a:pPr marL="628650" lvl="1" indent="-171450">
              <a:buFont typeface="Poppins" panose="00000500000000000000" pitchFamily="2" charset="0"/>
              <a:buChar char="–"/>
            </a:pPr>
            <a:r>
              <a:rPr lang="en-NZ" sz="1200" dirty="0"/>
              <a:t>Regulatory framework, standards, duty of care, stewardship of the </a:t>
            </a:r>
            <a:r>
              <a:rPr lang="en-NZ" sz="1200" dirty="0" err="1"/>
              <a:t>wai</a:t>
            </a:r>
            <a:endParaRPr lang="en-NZ" sz="1200" dirty="0"/>
          </a:p>
          <a:p>
            <a:pPr marL="628650" lvl="1" indent="-171450">
              <a:buFont typeface="Poppins" panose="00000500000000000000" pitchFamily="2" charset="0"/>
              <a:buChar char="–"/>
            </a:pPr>
            <a:r>
              <a:rPr lang="en-NZ" sz="1200" dirty="0"/>
              <a:t>Principles of water (DW strand).</a:t>
            </a:r>
            <a:endParaRPr lang="en-NZ" sz="1200" dirty="0">
              <a:cs typeface="Poppin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8C2C3CA-CB94-95ED-3C6A-B7E5A802E478}"/>
              </a:ext>
            </a:extLst>
          </p:cNvPr>
          <p:cNvSpPr/>
          <p:nvPr/>
        </p:nvSpPr>
        <p:spPr>
          <a:xfrm>
            <a:off x="8592452" y="6132036"/>
            <a:ext cx="1640114" cy="11588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C0F45DA-4640-71E4-899B-F511BD75AA9C}"/>
              </a:ext>
            </a:extLst>
          </p:cNvPr>
          <p:cNvSpPr txBox="1"/>
          <p:nvPr/>
        </p:nvSpPr>
        <p:spPr>
          <a:xfrm>
            <a:off x="8707110" y="6600383"/>
            <a:ext cx="359871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 startAt="3"/>
            </a:pPr>
            <a:r>
              <a:rPr lang="en-NZ" sz="1200" b="1"/>
              <a:t>Introduction to Water</a:t>
            </a:r>
          </a:p>
          <a:p>
            <a:r>
              <a:rPr lang="en-NZ" sz="1200" b="1"/>
              <a:t>Purpose: </a:t>
            </a:r>
            <a:r>
              <a:rPr lang="en-NZ" sz="1200"/>
              <a:t>Provides individuals with foundational knowledge to recognise the principles of water, and the regulatory environment.</a:t>
            </a:r>
          </a:p>
          <a:p>
            <a:r>
              <a:rPr lang="en-NZ" sz="1200" b="1"/>
              <a:t>Who: </a:t>
            </a:r>
            <a:r>
              <a:rPr lang="en-NZ" sz="1200"/>
              <a:t>For persons who work alongside the water services industry, and for regional councils, lab staff, all operators, small supply, schools, trade waste officers, and some sectors </a:t>
            </a:r>
            <a:r>
              <a:rPr lang="en-NZ" sz="1200" err="1"/>
              <a:t>e.g</a:t>
            </a:r>
            <a:r>
              <a:rPr lang="en-NZ" sz="1200"/>
              <a:t> tourism, housing developments, agricultural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290EF87-9C91-CF25-2D14-A3CF9D5AEAE5}"/>
              </a:ext>
            </a:extLst>
          </p:cNvPr>
          <p:cNvSpPr txBox="1"/>
          <p:nvPr/>
        </p:nvSpPr>
        <p:spPr>
          <a:xfrm>
            <a:off x="8685207" y="4856681"/>
            <a:ext cx="37245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 startAt="2"/>
            </a:pPr>
            <a:r>
              <a:rPr lang="en-NZ" sz="1200" b="1"/>
              <a:t>Drinking water sampling and compliance</a:t>
            </a:r>
          </a:p>
          <a:p>
            <a:r>
              <a:rPr lang="en-NZ" sz="1200" b="1"/>
              <a:t>Purpose: </a:t>
            </a:r>
            <a:r>
              <a:rPr lang="en-NZ" sz="1200"/>
              <a:t>Provides individuals with foundational skills and knowledge to carry out sampling with an understanding of compliance requirements.</a:t>
            </a:r>
          </a:p>
          <a:p>
            <a:r>
              <a:rPr lang="en-NZ" sz="1200" b="1"/>
              <a:t>Who: </a:t>
            </a:r>
            <a:r>
              <a:rPr lang="en-NZ" sz="1200"/>
              <a:t>Regional councils, lab staff, all operators, small supply, schools, and some sectors </a:t>
            </a:r>
            <a:r>
              <a:rPr lang="en-NZ" sz="1200" err="1"/>
              <a:t>e.g</a:t>
            </a:r>
            <a:r>
              <a:rPr lang="en-NZ" sz="1200"/>
              <a:t> tourism, housing developments, agricultural </a:t>
            </a:r>
          </a:p>
        </p:txBody>
      </p:sp>
      <p:sp>
        <p:nvSpPr>
          <p:cNvPr id="35" name="Right Triangle 34">
            <a:extLst>
              <a:ext uri="{FF2B5EF4-FFF2-40B4-BE49-F238E27FC236}">
                <a16:creationId xmlns:a16="http://schemas.microsoft.com/office/drawing/2014/main" id="{D1ECC9B6-43E6-8FB8-4CA9-BECA602B08DF}"/>
              </a:ext>
            </a:extLst>
          </p:cNvPr>
          <p:cNvSpPr/>
          <p:nvPr/>
        </p:nvSpPr>
        <p:spPr>
          <a:xfrm rot="16200000">
            <a:off x="3191747" y="1849404"/>
            <a:ext cx="4177969" cy="6613574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2" name="Graphic 1" descr="Badge 3 with solid fill">
            <a:extLst>
              <a:ext uri="{FF2B5EF4-FFF2-40B4-BE49-F238E27FC236}">
                <a16:creationId xmlns:a16="http://schemas.microsoft.com/office/drawing/2014/main" id="{45B25D4A-9335-9DC6-CA01-06F4C884DD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0644" y="3054623"/>
            <a:ext cx="623758" cy="62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801934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Waihanga Ara Rau colours">
      <a:dk1>
        <a:srgbClr val="0D0F09"/>
      </a:dk1>
      <a:lt1>
        <a:sysClr val="window" lastClr="FFFFFF"/>
      </a:lt1>
      <a:dk2>
        <a:srgbClr val="093642"/>
      </a:dk2>
      <a:lt2>
        <a:srgbClr val="D1D2D4"/>
      </a:lt2>
      <a:accent1>
        <a:srgbClr val="A6CE38"/>
      </a:accent1>
      <a:accent2>
        <a:srgbClr val="4F5C39"/>
      </a:accent2>
      <a:accent3>
        <a:srgbClr val="5FA391"/>
      </a:accent3>
      <a:accent4>
        <a:srgbClr val="98CF8F"/>
      </a:accent4>
      <a:accent5>
        <a:srgbClr val="DFE68D"/>
      </a:accent5>
      <a:accent6>
        <a:srgbClr val="A69D55"/>
      </a:accent6>
      <a:hlink>
        <a:srgbClr val="A6CE38"/>
      </a:hlink>
      <a:folHlink>
        <a:srgbClr val="FFFFFF"/>
      </a:folHlink>
    </a:clrScheme>
    <a:fontScheme name="Poppins">
      <a:majorFont>
        <a:latin typeface="Poppins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ster Powerpoint template" id="{6A129C64-6857-CE46-BC8A-537D10EAB55B}" vid="{21322F48-6475-684E-B486-3370B608282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EFFC67B6CBB4F4EBAF236612685FFAD" ma:contentTypeVersion="23" ma:contentTypeDescription="Create a new document." ma:contentTypeScope="" ma:versionID="01704d3f11a0b897e5ddc767b460f76b">
  <xsd:schema xmlns:xsd="http://www.w3.org/2001/XMLSchema" xmlns:xs="http://www.w3.org/2001/XMLSchema" xmlns:p="http://schemas.microsoft.com/office/2006/metadata/properties" xmlns:ns2="c7c66f8a-fd0d-4da3-b6ce-0241484f0de0" xmlns:ns3="ec761af5-23b3-453d-aa00-8620c42b1ab2" xmlns:ns4="d70267eb-9c08-4ef8-a7a6-353e5842b340" targetNamespace="http://schemas.microsoft.com/office/2006/metadata/properties" ma:root="true" ma:fieldsID="e7a47c4374f079d0c46d2a076dc8eff6" ns2:_="" ns3:_="" ns4:_="">
    <xsd:import namespace="c7c66f8a-fd0d-4da3-b6ce-0241484f0de0"/>
    <xsd:import namespace="ec761af5-23b3-453d-aa00-8620c42b1ab2"/>
    <xsd:import namespace="d70267eb-9c08-4ef8-a7a6-353e5842b340"/>
    <xsd:element name="properties">
      <xsd:complexType>
        <xsd:sequence>
          <xsd:element name="documentManagement">
            <xsd:complexType>
              <xsd:all>
                <xsd:element ref="ns2:TaxKeywordTaxHTField" minOccurs="0"/>
                <xsd:element ref="ns3:TaxCatchAll" minOccurs="0"/>
                <xsd:element ref="ns4:MediaServiceMetadata" minOccurs="0"/>
                <xsd:element ref="ns4:MediaServiceFastMetadata" minOccurs="0"/>
                <xsd:element ref="ns2:SharedWithUsers" minOccurs="0"/>
                <xsd:element ref="ns2:SharedWithDetails" minOccurs="0"/>
                <xsd:element ref="ns4:MediaServiceObjectDetectorVersions" minOccurs="0"/>
                <xsd:element ref="ns4:lcf76f155ced4ddcb4097134ff3c332f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SearchProperties" minOccurs="0"/>
                <xsd:element ref="ns4:MediaServiceDateTaken" minOccurs="0"/>
                <xsd:element ref="ns4:MediaLengthInSeconds" minOccurs="0"/>
                <xsd:element ref="ns4:MediaServiceLocation" minOccurs="0"/>
                <xsd:element ref="ns4:Function" minOccurs="0"/>
                <xsd:element ref="ns4:Priority" minOccurs="0"/>
                <xsd:element ref="ns4:WDCNZ" minOccurs="0"/>
                <xsd:element ref="ns4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c66f8a-fd0d-4da3-b6ce-0241484f0de0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9" nillable="true" ma:taxonomy="true" ma:internalName="TaxKeywordTaxHTField" ma:taxonomyFieldName="TaxKeyword" ma:displayName="Enterprise Keywords" ma:fieldId="{23f27201-bee3-471e-b2e7-b64fd8b7ca38}" ma:taxonomyMulti="true" ma:sspId="929d2d71-1bea-4987-bfd9-379d5b4db186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761af5-23b3-453d-aa00-8620c42b1ab2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d99698a9-7007-46c3-b07a-54a70ce12bda}" ma:internalName="TaxCatchAll" ma:showField="CatchAllData" ma:web="c7c66f8a-fd0d-4da3-b6ce-0241484f0de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0267eb-9c08-4ef8-a7a6-353e5842b3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929d2d71-1bea-4987-bfd9-379d5b4db18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Function" ma:index="25" nillable="true" ma:displayName="Function" ma:internalName="Function">
      <xsd:simpleType>
        <xsd:restriction base="dms:Text"/>
      </xsd:simpleType>
    </xsd:element>
    <xsd:element name="Priority" ma:index="26" nillable="true" ma:displayName="Priority" ma:default="Tier A" ma:internalName="Priority">
      <xsd:simpleType>
        <xsd:restriction base="dms:Choice">
          <xsd:enumeration value="Tier A"/>
          <xsd:enumeration value="Tier B"/>
          <xsd:enumeration value="Tier C"/>
        </xsd:restriction>
      </xsd:simpleType>
    </xsd:element>
    <xsd:element name="WDCNZ" ma:index="27" nillable="true" ma:displayName="WDCNZ" ma:internalName="WDCNZ">
      <xsd:simpleType>
        <xsd:restriction base="dms:Text"/>
      </xsd:simpleType>
    </xsd:element>
    <xsd:element name="MediaServiceBillingMetadata" ma:index="28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c761af5-23b3-453d-aa00-8620c42b1ab2" xsi:nil="true"/>
    <lcf76f155ced4ddcb4097134ff3c332f xmlns="d70267eb-9c08-4ef8-a7a6-353e5842b340">
      <Terms xmlns="http://schemas.microsoft.com/office/infopath/2007/PartnerControls"/>
    </lcf76f155ced4ddcb4097134ff3c332f>
    <Priority xmlns="d70267eb-9c08-4ef8-a7a6-353e5842b340">Tier A</Priority>
    <WDCNZ xmlns="d70267eb-9c08-4ef8-a7a6-353e5842b340" xsi:nil="true"/>
    <Function xmlns="d70267eb-9c08-4ef8-a7a6-353e5842b340" xsi:nil="true"/>
    <TaxKeywordTaxHTField xmlns="c7c66f8a-fd0d-4da3-b6ce-0241484f0de0">
      <Terms xmlns="http://schemas.microsoft.com/office/infopath/2007/PartnerControls"/>
    </TaxKeywordTaxHTField>
  </documentManagement>
</p:properties>
</file>

<file path=customXml/itemProps1.xml><?xml version="1.0" encoding="utf-8"?>
<ds:datastoreItem xmlns:ds="http://schemas.openxmlformats.org/officeDocument/2006/customXml" ds:itemID="{A484A2E4-2E50-44F6-99E5-E828F4AFF62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7c66f8a-fd0d-4da3-b6ce-0241484f0de0"/>
    <ds:schemaRef ds:uri="ec761af5-23b3-453d-aa00-8620c42b1ab2"/>
    <ds:schemaRef ds:uri="d70267eb-9c08-4ef8-a7a6-353e5842b34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7014EB8-29BE-4030-B62D-C352BC8027F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96E46BB-F35D-4ECC-A914-14725F726AE9}">
  <ds:schemaRefs>
    <ds:schemaRef ds:uri="http://purl.org/dc/terms/"/>
    <ds:schemaRef ds:uri="http://purl.org/dc/elements/1.1/"/>
    <ds:schemaRef ds:uri="http://www.w3.org/XML/1998/namespace"/>
    <ds:schemaRef ds:uri="ec761af5-23b3-453d-aa00-8620c42b1ab2"/>
    <ds:schemaRef ds:uri="http://schemas.microsoft.com/office/2006/documentManagement/types"/>
    <ds:schemaRef ds:uri="c7c66f8a-fd0d-4da3-b6ce-0241484f0de0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d70267eb-9c08-4ef8-a7a6-353e5842b340"/>
    <ds:schemaRef ds:uri="http://schemas.microsoft.com/office/2006/metadata/properties"/>
  </ds:schemaRefs>
</ds:datastoreItem>
</file>

<file path=docMetadata/LabelInfo.xml><?xml version="1.0" encoding="utf-8"?>
<clbl:labelList xmlns:clbl="http://schemas.microsoft.com/office/2020/mipLabelMetadata">
  <clbl:label id="{469509a0-f47e-4245-8bf1-95deae62bd7f}" enabled="0" method="" siteId="{469509a0-f47e-4245-8bf1-95deae62bd7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283</Words>
  <Application>Microsoft Office PowerPoint</Application>
  <PresentationFormat>A3 Paper (297x420 mm)</PresentationFormat>
  <Paragraphs>22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9" baseType="lpstr">
      <vt:lpstr>Aptos</vt:lpstr>
      <vt:lpstr>Arial</vt:lpstr>
      <vt:lpstr>Arial Black</vt:lpstr>
      <vt:lpstr>Calibri</vt:lpstr>
      <vt:lpstr>Poppins</vt:lpstr>
      <vt:lpstr>Poppins Light</vt:lpstr>
      <vt:lpstr>Wingdings 3</vt:lpstr>
      <vt:lpstr>2_Office Theme</vt:lpstr>
      <vt:lpstr>Drinking water supply micro-credentials  (Level 3)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Hanipale Galo</dc:creator>
  <cp:lastModifiedBy>Kelly Moran</cp:lastModifiedBy>
  <cp:revision>41</cp:revision>
  <dcterms:created xsi:type="dcterms:W3CDTF">2025-01-28T21:25:46Z</dcterms:created>
  <dcterms:modified xsi:type="dcterms:W3CDTF">2025-09-15T20:26:47Z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0x0101004EFFC67B6CBB4F4EBAF236612685FFAD</vt:lpwstr>
  </property>
  <property fmtid="{D5CDD505-2E9C-101B-9397-08002B2CF9AE}" pid="3" name="MediaServiceImageTags">
    <vt:lpwstr/>
  </property>
  <property fmtid="{D5CDD505-2E9C-101B-9397-08002B2CF9AE}" pid="4" name="AKHyperlink">
    <vt:lpwstr>, </vt:lpwstr>
  </property>
  <property fmtid="{D5CDD505-2E9C-101B-9397-08002B2CF9AE}" pid="5" name="Person">
    <vt:lpwstr/>
  </property>
</Properties>
</file>